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14"/>
  </p:notesMasterIdLst>
  <p:handoutMasterIdLst>
    <p:handoutMasterId r:id="rId15"/>
  </p:handoutMasterIdLst>
  <p:sldIdLst>
    <p:sldId id="4324" r:id="rId6"/>
    <p:sldId id="4325" r:id="rId7"/>
    <p:sldId id="4330" r:id="rId8"/>
    <p:sldId id="381" r:id="rId9"/>
    <p:sldId id="4326" r:id="rId10"/>
    <p:sldId id="4327" r:id="rId11"/>
    <p:sldId id="4328" r:id="rId12"/>
    <p:sldId id="4329" r:id="rId1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A30CE70-AA28-4BE4-9C36-0B759802DC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6720" y="1563680"/>
            <a:ext cx="531436" cy="53143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D9FEE-B48D-4FC9-B03A-8D3A4E6A2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109003"/>
            <a:ext cx="8225000" cy="1922670"/>
          </a:xfrm>
        </p:spPr>
        <p:txBody>
          <a:bodyPr/>
          <a:lstStyle/>
          <a:p>
            <a:r>
              <a:rPr lang="en-US" dirty="0" err="1"/>
              <a:t>UiPath</a:t>
            </a:r>
            <a:r>
              <a:rPr lang="en-US" dirty="0"/>
              <a:t> Platform</a:t>
            </a:r>
            <a:br>
              <a:rPr lang="en-US" dirty="0"/>
            </a:br>
            <a:r>
              <a:rPr lang="en-US" dirty="0"/>
              <a:t>Live 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B23F96-0A62-41FB-A1F5-BA63EC640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B18ED0-9E43-4966-A410-06038D81B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B6F214-F865-4D23-AA1F-2BEBA2496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2052B9F-178B-4DD0-B852-E3926466A8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25E941-F9D2-4DA9-8ACE-466EDBCD1A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1E2CA3-9327-4FD8-8AFB-22599389E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48845" y="1564235"/>
            <a:ext cx="1597025" cy="53087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BDA3DC-65A7-40D3-8577-8CE3FC4FDB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D886907-3E7E-424B-B213-1D04BC499B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E08773-3287-45D1-9643-FE22FD11C6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5A1E0FC-C360-4687-B457-2D5A55AC8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72DC83D-3CB9-4028-BE1B-B6AF62A4C3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50809" y="2635328"/>
            <a:ext cx="530877" cy="15970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6C0487D-9DBC-456E-B02F-B4EE74B7D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200" y="781327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8C668-87B5-445E-A0CB-E350CC2D05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V="1">
            <a:off x="5009902" y="5540739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CC425CA-2BD0-4477-876B-773E22C590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B3A3A6-7687-40BC-BEE8-54FE60B5DD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91D4E5F-309C-401D-B227-6D2375BEA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99F840A-1D15-4EAD-BD80-88A2135CF6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AEFDFD8-3981-4446-8B46-424D0FA7E475}"/>
              </a:ext>
            </a:extLst>
          </p:cNvPr>
          <p:cNvSpPr txBox="1">
            <a:spLocks/>
          </p:cNvSpPr>
          <p:nvPr/>
        </p:nvSpPr>
        <p:spPr>
          <a:xfrm>
            <a:off x="5839981" y="4223448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CDDCA826-0669-4F79-99E5-52D43A8BF403}"/>
              </a:ext>
            </a:extLst>
          </p:cNvPr>
          <p:cNvSpPr txBox="1">
            <a:spLocks/>
          </p:cNvSpPr>
          <p:nvPr/>
        </p:nvSpPr>
        <p:spPr>
          <a:xfrm>
            <a:off x="262161" y="231934"/>
            <a:ext cx="518889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953A4083-64EB-46F0-B2FF-FE3D3FA5AA44}"/>
              </a:ext>
            </a:extLst>
          </p:cNvPr>
          <p:cNvSpPr txBox="1">
            <a:spLocks/>
          </p:cNvSpPr>
          <p:nvPr/>
        </p:nvSpPr>
        <p:spPr>
          <a:xfrm>
            <a:off x="7135882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0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775772"/>
              </p:ext>
            </p:extLst>
          </p:nvPr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8B1783-A4B7-42EB-8D7C-A362C73CA9E8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9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1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47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96576"/>
              </p:ext>
            </p:extLst>
          </p:nvPr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2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5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0679"/>
              </p:ext>
            </p:extLst>
          </p:nvPr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3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95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826504"/>
              </p:ext>
            </p:extLst>
          </p:nvPr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4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2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20432"/>
              </p:ext>
            </p:extLst>
          </p:nvPr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5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567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Checking for new e-mails with documents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Saving the e-mails </a:t>
            </a:r>
            <a:r>
              <a:rPr lang="en-GB" sz="1799"/>
              <a:t>and documents </a:t>
            </a:r>
            <a:r>
              <a:rPr lang="en-GB" sz="1799" dirty="0"/>
              <a:t>in the file system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Reading and structuring important information by OCR </a:t>
            </a:r>
          </a:p>
        </p:txBody>
      </p:sp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960563" y="2508976"/>
            <a:ext cx="988031" cy="83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A9E3501-30CC-4A15-B4F3-3208F86160E4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13829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4196907" y="42457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Starting the SAP GUI and logging on to SAP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378A68B-2EB4-4BFC-854F-53AEB7149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232623"/>
              </p:ext>
            </p:extLst>
          </p:nvPr>
        </p:nvGraphicFramePr>
        <p:xfrm>
          <a:off x="2133425" y="5681438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6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4233348" y="500821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Entering invoice data in SAP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420177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DE0144-21BA-4848-A11C-F455094B6313}"/>
              </a:ext>
            </a:extLst>
          </p:cNvPr>
          <p:cNvSpPr txBox="1"/>
          <p:nvPr/>
        </p:nvSpPr>
        <p:spPr>
          <a:xfrm>
            <a:off x="4233348" y="578343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Make postings in SAP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25"/>
          <a:stretch/>
        </p:blipFill>
        <p:spPr>
          <a:xfrm>
            <a:off x="2891300" y="4900199"/>
            <a:ext cx="1256576" cy="585268"/>
          </a:xfrm>
          <a:prstGeom prst="rect">
            <a:avLst/>
          </a:prstGeom>
        </p:spPr>
      </p:pic>
      <p:pic>
        <p:nvPicPr>
          <p:cNvPr id="35" name="Picture 8" descr="Image result for symbol login sap">
            <a:extLst>
              <a:ext uri="{FF2B5EF4-FFF2-40B4-BE49-F238E27FC236}">
                <a16:creationId xmlns:a16="http://schemas.microsoft.com/office/drawing/2014/main" id="{0E9CD95E-17B1-43E5-A074-62DFE8B2C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3027644" y="5712698"/>
            <a:ext cx="1083790" cy="47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F01F3C-C548-4269-BD7C-8059CD7E92D0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4915587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pic>
        <p:nvPicPr>
          <p:cNvPr id="25" name="Picture 24" descr="https://www.abbyy.com/media/11190/6470e_ocr_485x191.jpg">
            <a:extLst>
              <a:ext uri="{FF2B5EF4-FFF2-40B4-BE49-F238E27FC236}">
                <a16:creationId xmlns:a16="http://schemas.microsoft.com/office/drawing/2014/main" id="{D7AD0F27-04CE-4735-AC6A-DC8B02ECC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3" r="23740"/>
          <a:stretch/>
        </p:blipFill>
        <p:spPr bwMode="auto">
          <a:xfrm>
            <a:off x="3158699" y="3352623"/>
            <a:ext cx="765682" cy="57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42" y="3730581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https://upload.wikimedia.org/wikipedia/commons/thumb/7/72/Microsoft_Excel_Logo.svg/2000px-Microsoft_Excel_Logo.svg.png">
            <a:extLst>
              <a:ext uri="{FF2B5EF4-FFF2-40B4-BE49-F238E27FC236}">
                <a16:creationId xmlns:a16="http://schemas.microsoft.com/office/drawing/2014/main" id="{7E772567-2FB0-4F40-8CDB-C8336A12A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54" y="3700709"/>
            <a:ext cx="311486" cy="3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8599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6fa9243-f6f6-4c83-8c18-4e880acd4ff6"/>
    <ds:schemaRef ds:uri="http://purl.org/dc/elements/1.1/"/>
    <ds:schemaRef ds:uri="d62b6ecb-acff-4b24-a527-ff2b271ebe7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376</Words>
  <Application>Microsoft Office PowerPoint</Application>
  <PresentationFormat>Custom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Lucida Grande</vt:lpstr>
      <vt:lpstr>Presentation Layouts</vt:lpstr>
      <vt:lpstr>UiPath Platform Live Demo</vt:lpstr>
      <vt:lpstr>Live Scenario – Invoicing</vt:lpstr>
      <vt:lpstr>Live Scenario – Invoicing</vt:lpstr>
      <vt:lpstr>Live Scenario – Invoicing</vt:lpstr>
      <vt:lpstr>Live Scenario – Invoicing</vt:lpstr>
      <vt:lpstr>Live Scenario – Invoicing</vt:lpstr>
      <vt:lpstr>Live Scenario – Invoicing</vt:lpstr>
      <vt:lpstr>Live Scenario – Invoicing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Steffen Tenschert</cp:lastModifiedBy>
  <cp:revision>18</cp:revision>
  <dcterms:created xsi:type="dcterms:W3CDTF">2019-07-19T11:23:36Z</dcterms:created>
  <dcterms:modified xsi:type="dcterms:W3CDTF">2019-10-30T13:29:42Z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